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7" r:id="rId11"/>
    <p:sldId id="258" r:id="rId12"/>
    <p:sldId id="267" r:id="rId13"/>
    <p:sldId id="268" r:id="rId14"/>
    <p:sldId id="269" r:id="rId15"/>
    <p:sldId id="270" r:id="rId16"/>
    <p:sldId id="271" r:id="rId17"/>
    <p:sldId id="278" r:id="rId18"/>
    <p:sldId id="275" r:id="rId19"/>
    <p:sldId id="259" r:id="rId20"/>
    <p:sldId id="280" r:id="rId21"/>
    <p:sldId id="281" r:id="rId22"/>
    <p:sldId id="282" r:id="rId23"/>
    <p:sldId id="283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0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92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7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04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3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0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3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4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2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98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95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73161-182A-48A9-A788-AFE1AC731C0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D44D0-49F9-46AF-B3F8-3B35DDC4F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22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4a"/><Relationship Id="rId7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4a"/><Relationship Id="rId7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7" y="0"/>
            <a:ext cx="1217874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68391" y="237783"/>
            <a:ext cx="822693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Подарочки</a:t>
            </a:r>
          </a:p>
          <a:p>
            <a:pPr algn="ctr"/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 для мамочки!</a:t>
            </a:r>
            <a:endParaRPr lang="ru-RU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95" y="185342"/>
            <a:ext cx="6461010" cy="6152035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56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962" y="0"/>
            <a:ext cx="4150075" cy="6858000"/>
          </a:xfrm>
          <a:prstGeom prst="rect">
            <a:avLst/>
          </a:prstGeom>
        </p:spPr>
      </p:pic>
      <p:pic>
        <p:nvPicPr>
          <p:cNvPr id="7" name="М_ф _Вовка в тридевятом царстве_ - Выход Василис (muzz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80" y="6248400"/>
            <a:ext cx="609600" cy="609600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572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4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)">
                                      <p:cBhvr>
                                        <p:cTn id="13" dur="1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20" y="0"/>
            <a:ext cx="4150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7665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Чтобы быть красивой маме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Нужно тушь дать и румяна,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А накрасить губы надо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Перламутровой…</a:t>
            </a:r>
          </a:p>
        </p:txBody>
      </p:sp>
    </p:spTree>
    <p:extLst>
      <p:ext uri="{BB962C8B-B14F-4D97-AF65-F5344CB8AC3E}">
        <p14:creationId xmlns:p14="http://schemas.microsoft.com/office/powerpoint/2010/main" val="29423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20" y="0"/>
            <a:ext cx="4150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7665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В ушках маминых сверкают,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Цветом радуги играют.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Серебрятся капли-крошки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Украшения…</a:t>
            </a:r>
          </a:p>
        </p:txBody>
      </p:sp>
    </p:spTree>
    <p:extLst>
      <p:ext uri="{BB962C8B-B14F-4D97-AF65-F5344CB8AC3E}">
        <p14:creationId xmlns:p14="http://schemas.microsoft.com/office/powerpoint/2010/main" val="19022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20" y="0"/>
            <a:ext cx="4150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7665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Всех лохматых расчесать,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В косы кудри заплетать.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Делать мамочке прическу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Помогает нам…</a:t>
            </a:r>
          </a:p>
        </p:txBody>
      </p:sp>
    </p:spTree>
    <p:extLst>
      <p:ext uri="{BB962C8B-B14F-4D97-AF65-F5344CB8AC3E}">
        <p14:creationId xmlns:p14="http://schemas.microsoft.com/office/powerpoint/2010/main" val="27242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20" y="0"/>
            <a:ext cx="4150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7665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Как сметана он на вид,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В банки, тюбики разлит.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Мамам </a:t>
            </a:r>
            <a:r>
              <a:rPr lang="ru-RU" sz="4400" b="1" dirty="0" smtClean="0">
                <a:solidFill>
                  <a:srgbClr val="FF0000"/>
                </a:solidFill>
              </a:rPr>
              <a:t>нравится </a:t>
            </a:r>
            <a:r>
              <a:rPr lang="ru-RU" sz="4400" b="1" dirty="0">
                <a:solidFill>
                  <a:srgbClr val="FF0000"/>
                </a:solidFill>
              </a:rPr>
              <a:t>он всем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Это ароматный…</a:t>
            </a:r>
          </a:p>
        </p:txBody>
      </p:sp>
    </p:spTree>
    <p:extLst>
      <p:ext uri="{BB962C8B-B14F-4D97-AF65-F5344CB8AC3E}">
        <p14:creationId xmlns:p14="http://schemas.microsoft.com/office/powerpoint/2010/main" val="10856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20" y="0"/>
            <a:ext cx="4150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7665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Эти шарики на нити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Вы примерить не </a:t>
            </a:r>
            <a:r>
              <a:rPr lang="ru-RU" sz="4400" b="1" dirty="0" smtClean="0">
                <a:solidFill>
                  <a:srgbClr val="FF0000"/>
                </a:solidFill>
              </a:rPr>
              <a:t>хотите?</a:t>
            </a:r>
            <a:endParaRPr lang="ru-RU" sz="4400" b="1" dirty="0">
              <a:solidFill>
                <a:srgbClr val="FF0000"/>
              </a:solidFill>
            </a:endParaRPr>
          </a:p>
          <a:p>
            <a:r>
              <a:rPr lang="ru-RU" sz="4400" b="1" dirty="0">
                <a:solidFill>
                  <a:srgbClr val="FF0000"/>
                </a:solidFill>
              </a:rPr>
              <a:t>На любые ваши вкусы</a:t>
            </a:r>
          </a:p>
          <a:p>
            <a:r>
              <a:rPr lang="ru-RU" sz="4400" b="1" dirty="0">
                <a:solidFill>
                  <a:srgbClr val="FF0000"/>
                </a:solidFill>
              </a:rPr>
              <a:t>Есть в шкатулке мамы…</a:t>
            </a:r>
          </a:p>
        </p:txBody>
      </p:sp>
    </p:spTree>
    <p:extLst>
      <p:ext uri="{BB962C8B-B14F-4D97-AF65-F5344CB8AC3E}">
        <p14:creationId xmlns:p14="http://schemas.microsoft.com/office/powerpoint/2010/main" val="13640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962" y="0"/>
            <a:ext cx="4150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7665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1"/>
            <a:ext cx="123444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" b="100000" l="139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61702"/>
            <a:ext cx="10058400" cy="669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668" y="-235679"/>
            <a:ext cx="1233366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1268" y="171662"/>
            <a:ext cx="2619426" cy="6514675"/>
          </a:xfrm>
          <a:prstGeom prst="rect">
            <a:avLst/>
          </a:prstGeom>
        </p:spPr>
      </p:pic>
      <p:pic>
        <p:nvPicPr>
          <p:cNvPr id="3" name="9. Выход Из м_ф Доктор Айболит - Добрый Доктор Айболит (vkusmp3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86"/>
                  <p14:fade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810" y="6214980"/>
            <a:ext cx="609600" cy="609600"/>
          </a:xfrm>
          <a:prstGeom prst="rect">
            <a:avLst/>
          </a:prstGeom>
        </p:spPr>
      </p:pic>
      <p:pic>
        <p:nvPicPr>
          <p:cNvPr id="5" name="ivan-carevic-i-seryj-volk-2-vasilis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8156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3630" y="347730"/>
            <a:ext cx="65038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Здравствуйте, ребята. У меня горло болит, поэтому я молчу, буду вам писать, а воспитатели ваши будут читать. Предлагаю вам игру «Да и нет»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7608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12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897" y="352982"/>
            <a:ext cx="6461010" cy="6152035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349" y="6200217"/>
            <a:ext cx="609600" cy="60960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536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11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)">
                                      <p:cBhvr>
                                        <p:cTn id="15" dur="65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668" y="0"/>
            <a:ext cx="1233366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1268" y="171662"/>
            <a:ext cx="2619426" cy="6514675"/>
          </a:xfrm>
          <a:prstGeom prst="rect">
            <a:avLst/>
          </a:prstGeom>
        </p:spPr>
      </p:pic>
      <p:pic>
        <p:nvPicPr>
          <p:cNvPr id="3" name="9. Выход Из м_ф Доктор Айболит - Добрый Доктор Айболит (vkusmp3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86"/>
                  <p14:fade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810" y="6214980"/>
            <a:ext cx="609600" cy="609600"/>
          </a:xfrm>
          <a:prstGeom prst="rect">
            <a:avLst/>
          </a:prstGeom>
        </p:spPr>
      </p:pic>
      <p:pic>
        <p:nvPicPr>
          <p:cNvPr id="5" name="ivan-carevic-i-seryj-volk-2-vasilis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8156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5177" y="540913"/>
            <a:ext cx="762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И</a:t>
            </a:r>
            <a:r>
              <a:rPr lang="ru-RU" sz="7200" b="1" dirty="0" smtClean="0">
                <a:solidFill>
                  <a:srgbClr val="FF0000"/>
                </a:solidFill>
              </a:rPr>
              <a:t>гра </a:t>
            </a:r>
            <a:r>
              <a:rPr lang="ru-RU" sz="7200" b="1" dirty="0">
                <a:solidFill>
                  <a:srgbClr val="FF0000"/>
                </a:solidFill>
              </a:rPr>
              <a:t>«Да и нет»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1087" y="2073499"/>
            <a:ext cx="71864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Каша – вкусная еда</a:t>
            </a:r>
          </a:p>
          <a:p>
            <a:r>
              <a:rPr lang="ru-RU" sz="3600" b="1" dirty="0"/>
              <a:t>Это нам полезно? (Да)</a:t>
            </a:r>
          </a:p>
          <a:p>
            <a:r>
              <a:rPr lang="ru-RU" sz="3600" b="1" dirty="0"/>
              <a:t> </a:t>
            </a:r>
          </a:p>
          <a:p>
            <a:r>
              <a:rPr lang="ru-RU" sz="3600" b="1" dirty="0" err="1"/>
              <a:t>Мухоморный</a:t>
            </a:r>
            <a:r>
              <a:rPr lang="ru-RU" sz="3600" b="1" dirty="0"/>
              <a:t> суп всегда –</a:t>
            </a:r>
          </a:p>
          <a:p>
            <a:r>
              <a:rPr lang="ru-RU" sz="3600" b="1" dirty="0"/>
              <a:t>Это нам полезно? (Нет)</a:t>
            </a:r>
          </a:p>
          <a:p>
            <a:r>
              <a:rPr lang="ru-RU" sz="3600" b="1" dirty="0"/>
              <a:t> </a:t>
            </a:r>
          </a:p>
          <a:p>
            <a:r>
              <a:rPr lang="ru-RU" sz="3600" b="1" dirty="0"/>
              <a:t>Лук зеленый иногда</a:t>
            </a:r>
          </a:p>
          <a:p>
            <a:r>
              <a:rPr lang="ru-RU" sz="3600" b="1" dirty="0"/>
              <a:t>Нам полезен дети? (Да)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5164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668" y="0"/>
            <a:ext cx="1233366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1268" y="171662"/>
            <a:ext cx="2619426" cy="6514675"/>
          </a:xfrm>
          <a:prstGeom prst="rect">
            <a:avLst/>
          </a:prstGeom>
        </p:spPr>
      </p:pic>
      <p:pic>
        <p:nvPicPr>
          <p:cNvPr id="3" name="9. Выход Из м_ф Доктор Айболит - Добрый Доктор Айболит (vkusmp3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86"/>
                  <p14:fade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810" y="6214980"/>
            <a:ext cx="609600" cy="609600"/>
          </a:xfrm>
          <a:prstGeom prst="rect">
            <a:avLst/>
          </a:prstGeom>
        </p:spPr>
      </p:pic>
      <p:pic>
        <p:nvPicPr>
          <p:cNvPr id="5" name="ivan-carevic-i-seryj-volk-2-vasilis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8156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5177" y="540913"/>
            <a:ext cx="762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И</a:t>
            </a:r>
            <a:r>
              <a:rPr lang="ru-RU" sz="7200" b="1" dirty="0" smtClean="0">
                <a:solidFill>
                  <a:srgbClr val="FF0000"/>
                </a:solidFill>
              </a:rPr>
              <a:t>гра </a:t>
            </a:r>
            <a:r>
              <a:rPr lang="ru-RU" sz="7200" b="1" dirty="0">
                <a:solidFill>
                  <a:srgbClr val="FF0000"/>
                </a:solidFill>
              </a:rPr>
              <a:t>«Да и нет»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9876" y="1996225"/>
            <a:ext cx="64136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В луже грязная вода</a:t>
            </a:r>
          </a:p>
          <a:p>
            <a:r>
              <a:rPr lang="ru-RU" sz="3600" b="1" dirty="0"/>
              <a:t>Нам полезна иногда? (Нет)</a:t>
            </a:r>
          </a:p>
          <a:p>
            <a:r>
              <a:rPr lang="ru-RU" sz="3600" b="1" dirty="0"/>
              <a:t> </a:t>
            </a:r>
          </a:p>
          <a:p>
            <a:r>
              <a:rPr lang="ru-RU" sz="3600" b="1" dirty="0"/>
              <a:t>Щи – отличная еда</a:t>
            </a:r>
          </a:p>
          <a:p>
            <a:r>
              <a:rPr lang="ru-RU" sz="3600" b="1" dirty="0"/>
              <a:t>Это нам полезно? (Да)</a:t>
            </a:r>
          </a:p>
          <a:p>
            <a:r>
              <a:rPr lang="ru-RU" sz="3600" b="1" dirty="0"/>
              <a:t> </a:t>
            </a:r>
          </a:p>
          <a:p>
            <a:r>
              <a:rPr lang="ru-RU" sz="3600" b="1" dirty="0"/>
              <a:t>Фрукты – просто красота!</a:t>
            </a:r>
          </a:p>
          <a:p>
            <a:r>
              <a:rPr lang="ru-RU" sz="3600" b="1" dirty="0"/>
              <a:t>Это нам полезно? (Да)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2765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668" y="0"/>
            <a:ext cx="1233366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1268" y="171662"/>
            <a:ext cx="2619426" cy="6514675"/>
          </a:xfrm>
          <a:prstGeom prst="rect">
            <a:avLst/>
          </a:prstGeom>
        </p:spPr>
      </p:pic>
      <p:pic>
        <p:nvPicPr>
          <p:cNvPr id="3" name="9. Выход Из м_ф Доктор Айболит - Добрый Доктор Айболит (vkusmp3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86"/>
                  <p14:fade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810" y="6214980"/>
            <a:ext cx="609600" cy="609600"/>
          </a:xfrm>
          <a:prstGeom prst="rect">
            <a:avLst/>
          </a:prstGeom>
        </p:spPr>
      </p:pic>
      <p:pic>
        <p:nvPicPr>
          <p:cNvPr id="5" name="ivan-carevic-i-seryj-volk-2-vasilis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8156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5177" y="540913"/>
            <a:ext cx="762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И</a:t>
            </a:r>
            <a:r>
              <a:rPr lang="ru-RU" sz="7200" b="1" dirty="0" smtClean="0">
                <a:solidFill>
                  <a:srgbClr val="FF0000"/>
                </a:solidFill>
              </a:rPr>
              <a:t>гра </a:t>
            </a:r>
            <a:r>
              <a:rPr lang="ru-RU" sz="7200" b="1" dirty="0">
                <a:solidFill>
                  <a:srgbClr val="FF0000"/>
                </a:solidFill>
              </a:rPr>
              <a:t>«Да и нет»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9876" y="1996225"/>
            <a:ext cx="64136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Грязных ягод иногда</a:t>
            </a:r>
          </a:p>
          <a:p>
            <a:r>
              <a:rPr lang="ru-RU" sz="3600" b="1" dirty="0"/>
              <a:t>Съесть полезно, детки? (Нет)</a:t>
            </a:r>
          </a:p>
          <a:p>
            <a:r>
              <a:rPr lang="ru-RU" sz="3600" b="1" dirty="0"/>
              <a:t> </a:t>
            </a:r>
          </a:p>
          <a:p>
            <a:r>
              <a:rPr lang="ru-RU" sz="3600" b="1" dirty="0"/>
              <a:t>Овощей растет гряда.</a:t>
            </a:r>
          </a:p>
          <a:p>
            <a:r>
              <a:rPr lang="ru-RU" sz="3600" b="1" dirty="0"/>
              <a:t>Овощи полезны? (Да)</a:t>
            </a:r>
          </a:p>
          <a:p>
            <a:r>
              <a:rPr lang="ru-RU" sz="3600" b="1" dirty="0"/>
              <a:t> </a:t>
            </a:r>
          </a:p>
          <a:p>
            <a:r>
              <a:rPr lang="ru-RU" sz="3600" b="1" dirty="0"/>
              <a:t>Сок, </a:t>
            </a:r>
            <a:r>
              <a:rPr lang="ru-RU" sz="3600" b="1" dirty="0" err="1"/>
              <a:t>компотик</a:t>
            </a:r>
            <a:r>
              <a:rPr lang="ru-RU" sz="3600" b="1" dirty="0"/>
              <a:t> иногда</a:t>
            </a:r>
          </a:p>
          <a:p>
            <a:r>
              <a:rPr lang="ru-RU" sz="3600" b="1" dirty="0"/>
              <a:t>Нам полезны, дети? (Да)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7994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668" y="0"/>
            <a:ext cx="1233366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1268" y="171662"/>
            <a:ext cx="2619426" cy="6514675"/>
          </a:xfrm>
          <a:prstGeom prst="rect">
            <a:avLst/>
          </a:prstGeom>
        </p:spPr>
      </p:pic>
      <p:pic>
        <p:nvPicPr>
          <p:cNvPr id="3" name="9. Выход Из м_ф Доктор Айболит - Добрый Доктор Айболит (vkusmp3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86"/>
                  <p14:fade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810" y="6214980"/>
            <a:ext cx="609600" cy="609600"/>
          </a:xfrm>
          <a:prstGeom prst="rect">
            <a:avLst/>
          </a:prstGeom>
        </p:spPr>
      </p:pic>
      <p:pic>
        <p:nvPicPr>
          <p:cNvPr id="5" name="ivan-carevic-i-seryj-volk-2-vasilis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8156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5177" y="540913"/>
            <a:ext cx="762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И</a:t>
            </a:r>
            <a:r>
              <a:rPr lang="ru-RU" sz="7200" b="1" dirty="0" smtClean="0">
                <a:solidFill>
                  <a:srgbClr val="FF0000"/>
                </a:solidFill>
              </a:rPr>
              <a:t>гра </a:t>
            </a:r>
            <a:r>
              <a:rPr lang="ru-RU" sz="7200" b="1" dirty="0">
                <a:solidFill>
                  <a:srgbClr val="FF0000"/>
                </a:solidFill>
              </a:rPr>
              <a:t>«Да и нет»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9876" y="1996225"/>
            <a:ext cx="64136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Съесть мешок большой конфет</a:t>
            </a:r>
          </a:p>
          <a:p>
            <a:r>
              <a:rPr lang="ru-RU" sz="3600" b="1" dirty="0"/>
              <a:t>Это вредно, дети? (Да)</a:t>
            </a:r>
          </a:p>
          <a:p>
            <a:r>
              <a:rPr lang="ru-RU" sz="3600" b="1" dirty="0"/>
              <a:t> </a:t>
            </a:r>
          </a:p>
          <a:p>
            <a:r>
              <a:rPr lang="ru-RU" sz="3600" b="1" dirty="0"/>
              <a:t>Лишь полезная еда</a:t>
            </a:r>
          </a:p>
          <a:p>
            <a:r>
              <a:rPr lang="ru-RU" sz="3600" b="1" dirty="0"/>
              <a:t>На столе у нас всегда!</a:t>
            </a:r>
          </a:p>
          <a:p>
            <a:r>
              <a:rPr lang="ru-RU" sz="3600" b="1" dirty="0"/>
              <a:t> </a:t>
            </a:r>
          </a:p>
          <a:p>
            <a:r>
              <a:rPr lang="ru-RU" sz="3600" b="1" dirty="0"/>
              <a:t>А раз полезная еда –</a:t>
            </a:r>
          </a:p>
          <a:p>
            <a:r>
              <a:rPr lang="ru-RU" sz="3600" b="1" dirty="0"/>
              <a:t>Будем мы здоровы? (Да)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9513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95" y="185342"/>
            <a:ext cx="6461010" cy="6152035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6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7" y="352982"/>
            <a:ext cx="6461010" cy="6152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44867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7" y="352982"/>
            <a:ext cx="6461010" cy="6152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917" l="11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44867" y="789272"/>
            <a:ext cx="4848301" cy="527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7" y="352982"/>
            <a:ext cx="6461010" cy="6152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867" y="1802496"/>
            <a:ext cx="4848301" cy="32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7" y="352982"/>
            <a:ext cx="6461010" cy="6152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28069" y="876415"/>
            <a:ext cx="2602770" cy="506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7" y="352982"/>
            <a:ext cx="6461010" cy="6152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670" y="1691640"/>
            <a:ext cx="2738545" cy="36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7" y="352982"/>
            <a:ext cx="6461010" cy="6152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86" l="456" r="99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31829" y="213360"/>
            <a:ext cx="3693379" cy="449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5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99219" l="1913" r="8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7" y="352982"/>
            <a:ext cx="6461010" cy="6152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148" y="1593812"/>
            <a:ext cx="5925464" cy="41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186</Words>
  <Application>Microsoft Office PowerPoint</Application>
  <PresentationFormat>Широкоэкранный</PresentationFormat>
  <Paragraphs>59</Paragraphs>
  <Slides>24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26</cp:revision>
  <dcterms:created xsi:type="dcterms:W3CDTF">2021-11-22T20:14:05Z</dcterms:created>
  <dcterms:modified xsi:type="dcterms:W3CDTF">2021-11-24T18:18:41Z</dcterms:modified>
</cp:coreProperties>
</file>